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4507-D948-541E-E40E-503E8F96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43AF7-547C-BE9F-7F2F-1139C80D5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74EFB-C412-4605-9822-AC489F726D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D4354-E80B-BB75-A671-BBB3E0B21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274DB-78F1-E24E-A361-106E59BB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763-AA08-41DA-907E-5A9F4004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0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9809E9-43FB-D072-27BC-75AF6812F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BF46A-9AA6-7254-7893-4A2D8BD52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4D2CC-72B2-04DA-D3AE-4F354939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574EFB-C412-4605-9822-AC489F726D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916A0-A44F-ADBB-A878-863AA6938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1AA50-E70E-58F1-A794-ED59D1181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E21763-AA08-41DA-907E-5A9F40044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2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848BC3-7E09-858B-693A-0E1296B3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CB98FC-7B8D-275C-2A97-2EF2C9A828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76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467664-A4DA-1A9F-EA5B-89E6578D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Self-Portrait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CC2C6F-6014-5A20-3170-643064D910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7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12FF2F-6958-901E-D017-F40DF0543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Mt. Rushmore, </a:t>
            </a:r>
            <a:r>
              <a:rPr lang="en-US"/>
              <a:t>about 1955, cut paper and gouache on illustration board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F9636B-78ED-AF78-7555-6FA2EC9373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79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0EFCF3-562A-BEE2-6E03-BDB731D6C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i="1"/>
              <a:t>Untitled (Black Hole), </a:t>
            </a:r>
            <a:r>
              <a:rPr lang="en-US"/>
              <a:t>probably late 1950s, gelatin silver print</a:t>
            </a:r>
            <a:br>
              <a:rPr lang="en-US"/>
            </a:br>
            <a:r>
              <a:rPr lang="en-US" sz="2700"/>
              <a:t>Cincinnati Art Museum, Museum Purchase with funds provided by Carl Jacobs, 2002.86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43C2D3-F992-E1BF-4CB8-71F074ECEF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12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601D3F-E359-7DD1-6B7C-DB9933ED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Of Many Colors, </a:t>
            </a:r>
            <a:r>
              <a:rPr lang="en-US"/>
              <a:t>about 1965, wool; linen warp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D3ED7-7227-EC4A-DB41-EE569B5855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34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7D21C5-5978-A112-1864-CB185C443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Tree House,</a:t>
            </a:r>
            <a:r>
              <a:rPr lang="en-US"/>
              <a:t> 1977, acrylic on canvas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B8B8D7-237D-39F1-39CC-FA4DE0C3F4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29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4CB059-A33C-8614-0123-183AB03E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i="1"/>
              <a:t>Crazy Cat on Crazy Quilt (Patches), </a:t>
            </a:r>
            <a:r>
              <a:rPr lang="en-US"/>
              <a:t>about 1990, acrylic on canvas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7C8F54-5052-CC55-016F-7C8A866D53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43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b9f8337-4519-41b8-8074-4abc633bfedd}" enabled="1" method="Standard" siteId="{6d856171-aa6b-4316-9444-4e86bfd4662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Custom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Self-Portrait</vt:lpstr>
      <vt:lpstr>Mt. Rushmore, about 1955, cut paper and gouache on illustration board</vt:lpstr>
      <vt:lpstr>Untitled (Black Hole), probably late 1950s, gelatin silver print Cincinnati Art Museum, Museum Purchase with funds provided by Carl Jacobs, 2002.86</vt:lpstr>
      <vt:lpstr>Of Many Colors, about 1965, wool; linen warp</vt:lpstr>
      <vt:lpstr>Tree House, 1977, acrylic on canvas</vt:lpstr>
      <vt:lpstr>Crazy Cat on Crazy Quilt (Patches), about 1990, acrylic on canvas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Isabella Kief</dc:creator>
  <cp:lastModifiedBy>Isabella Kief</cp:lastModifiedBy>
  <cp:revision>1</cp:revision>
  <dcterms:created xsi:type="dcterms:W3CDTF">2026-10-14T19:31:05Z</dcterms:created>
  <dcterms:modified xsi:type="dcterms:W3CDTF">2026-10-14T19:31:06Z</dcterms:modified>
</cp:coreProperties>
</file>